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89" d="100"/>
          <a:sy n="89" d="100"/>
        </p:scale>
        <p:origin x="-1099" y="-62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slide" Target="slides/slide3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8FF4EB-C66F-4642-BA91-3C031597059A}" type="datetimeFigureOut">
              <a:rPr lang="en-GB" smtClean="0"/>
              <a:t>17/05/2015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05A2AA8-9B1F-4FF6-A9F1-DABB0D62FBEC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13307582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8FF4EB-C66F-4642-BA91-3C031597059A}" type="datetimeFigureOut">
              <a:rPr lang="en-GB" smtClean="0"/>
              <a:t>17/05/2015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05A2AA8-9B1F-4FF6-A9F1-DABB0D62FBEC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30010882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8FF4EB-C66F-4642-BA91-3C031597059A}" type="datetimeFigureOut">
              <a:rPr lang="en-GB" smtClean="0"/>
              <a:t>17/05/2015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05A2AA8-9B1F-4FF6-A9F1-DABB0D62FBEC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22277518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8FF4EB-C66F-4642-BA91-3C031597059A}" type="datetimeFigureOut">
              <a:rPr lang="en-GB" smtClean="0"/>
              <a:t>17/05/2015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05A2AA8-9B1F-4FF6-A9F1-DABB0D62FBEC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2168418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8FF4EB-C66F-4642-BA91-3C031597059A}" type="datetimeFigureOut">
              <a:rPr lang="en-GB" smtClean="0"/>
              <a:t>17/05/2015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05A2AA8-9B1F-4FF6-A9F1-DABB0D62FBEC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45070239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8FF4EB-C66F-4642-BA91-3C031597059A}" type="datetimeFigureOut">
              <a:rPr lang="en-GB" smtClean="0"/>
              <a:t>17/05/2015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05A2AA8-9B1F-4FF6-A9F1-DABB0D62FBEC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55183775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8FF4EB-C66F-4642-BA91-3C031597059A}" type="datetimeFigureOut">
              <a:rPr lang="en-GB" smtClean="0"/>
              <a:t>17/05/2015</a:t>
            </a:fld>
            <a:endParaRPr lang="en-GB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05A2AA8-9B1F-4FF6-A9F1-DABB0D62FBEC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010193741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8FF4EB-C66F-4642-BA91-3C031597059A}" type="datetimeFigureOut">
              <a:rPr lang="en-GB" smtClean="0"/>
              <a:t>17/05/2015</a:t>
            </a:fld>
            <a:endParaRPr lang="en-GB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05A2AA8-9B1F-4FF6-A9F1-DABB0D62FBEC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12644797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8FF4EB-C66F-4642-BA91-3C031597059A}" type="datetimeFigureOut">
              <a:rPr lang="en-GB" smtClean="0"/>
              <a:t>17/05/2015</a:t>
            </a:fld>
            <a:endParaRPr lang="en-GB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05A2AA8-9B1F-4FF6-A9F1-DABB0D62FBEC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975983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8FF4EB-C66F-4642-BA91-3C031597059A}" type="datetimeFigureOut">
              <a:rPr lang="en-GB" smtClean="0"/>
              <a:t>17/05/2015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05A2AA8-9B1F-4FF6-A9F1-DABB0D62FBEC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10884864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GB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8FF4EB-C66F-4642-BA91-3C031597059A}" type="datetimeFigureOut">
              <a:rPr lang="en-GB" smtClean="0"/>
              <a:t>17/05/2015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05A2AA8-9B1F-4FF6-A9F1-DABB0D62FBEC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78134945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68FF4EB-C66F-4642-BA91-3C031597059A}" type="datetimeFigureOut">
              <a:rPr lang="en-GB" smtClean="0"/>
              <a:t>17/05/2015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05A2AA8-9B1F-4FF6-A9F1-DABB0D62FBEC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76359374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ounded Rectangle 3"/>
          <p:cNvSpPr/>
          <p:nvPr/>
        </p:nvSpPr>
        <p:spPr>
          <a:xfrm>
            <a:off x="3475112" y="2492896"/>
            <a:ext cx="1783432" cy="792088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mtClean="0"/>
              <a:t>Customer B</a:t>
            </a:r>
            <a:endParaRPr lang="en-GB" dirty="0"/>
          </a:p>
        </p:txBody>
      </p:sp>
      <p:sp>
        <p:nvSpPr>
          <p:cNvPr id="5" name="Rounded Rectangle 4"/>
          <p:cNvSpPr/>
          <p:nvPr/>
        </p:nvSpPr>
        <p:spPr>
          <a:xfrm>
            <a:off x="1602904" y="2492896"/>
            <a:ext cx="1783432" cy="792088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dirty="0" smtClean="0"/>
              <a:t>Customer A</a:t>
            </a:r>
            <a:endParaRPr lang="en-GB" dirty="0"/>
          </a:p>
        </p:txBody>
      </p:sp>
      <p:sp>
        <p:nvSpPr>
          <p:cNvPr id="6" name="Rounded Rectangle 5"/>
          <p:cNvSpPr/>
          <p:nvPr/>
        </p:nvSpPr>
        <p:spPr>
          <a:xfrm>
            <a:off x="395536" y="1484784"/>
            <a:ext cx="1783432" cy="792088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dirty="0" smtClean="0"/>
              <a:t>Reference data (Products </a:t>
            </a:r>
            <a:r>
              <a:rPr lang="en-GB" dirty="0" err="1" smtClean="0"/>
              <a:t>etc</a:t>
            </a:r>
            <a:r>
              <a:rPr lang="en-GB" dirty="0" smtClean="0"/>
              <a:t>) </a:t>
            </a:r>
            <a:endParaRPr lang="en-GB" dirty="0"/>
          </a:p>
        </p:txBody>
      </p:sp>
      <p:sp>
        <p:nvSpPr>
          <p:cNvPr id="7" name="Rounded Rectangle 6"/>
          <p:cNvSpPr/>
          <p:nvPr/>
        </p:nvSpPr>
        <p:spPr>
          <a:xfrm>
            <a:off x="1818928" y="260648"/>
            <a:ext cx="1783432" cy="792088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dirty="0" smtClean="0"/>
              <a:t>Teardown</a:t>
            </a:r>
            <a:br>
              <a:rPr lang="en-GB" dirty="0" smtClean="0"/>
            </a:br>
            <a:r>
              <a:rPr lang="en-GB" dirty="0" smtClean="0"/>
              <a:t>all data</a:t>
            </a:r>
            <a:endParaRPr lang="en-GB" dirty="0"/>
          </a:p>
        </p:txBody>
      </p:sp>
      <p:sp>
        <p:nvSpPr>
          <p:cNvPr id="8" name="Rounded Rectangle 7"/>
          <p:cNvSpPr/>
          <p:nvPr/>
        </p:nvSpPr>
        <p:spPr>
          <a:xfrm>
            <a:off x="459160" y="3717032"/>
            <a:ext cx="1783432" cy="792088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dirty="0" smtClean="0"/>
              <a:t>Customer A with</a:t>
            </a:r>
            <a:br>
              <a:rPr lang="en-GB" dirty="0" smtClean="0"/>
            </a:br>
            <a:r>
              <a:rPr lang="en-GB" dirty="0" smtClean="0"/>
              <a:t>placed orders</a:t>
            </a:r>
            <a:endParaRPr lang="en-GB" dirty="0"/>
          </a:p>
        </p:txBody>
      </p:sp>
      <p:sp>
        <p:nvSpPr>
          <p:cNvPr id="9" name="Rounded Rectangle 8"/>
          <p:cNvSpPr/>
          <p:nvPr/>
        </p:nvSpPr>
        <p:spPr>
          <a:xfrm>
            <a:off x="450776" y="4869160"/>
            <a:ext cx="1783432" cy="792088"/>
          </a:xfrm>
          <a:prstGeom prst="roundRect">
            <a:avLst/>
          </a:prstGeom>
        </p:spPr>
        <p:style>
          <a:lnRef idx="2">
            <a:schemeClr val="accent6">
              <a:shade val="50000"/>
            </a:schemeClr>
          </a:lnRef>
          <a:fillRef idx="1">
            <a:schemeClr val="accent6"/>
          </a:fillRef>
          <a:effectRef idx="0">
            <a:schemeClr val="accent6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dirty="0" smtClean="0"/>
              <a:t>Customer A</a:t>
            </a:r>
          </a:p>
          <a:p>
            <a:pPr algn="ctr"/>
            <a:r>
              <a:rPr lang="en-GB" dirty="0" smtClean="0"/>
              <a:t>with</a:t>
            </a:r>
            <a:br>
              <a:rPr lang="en-GB" dirty="0" smtClean="0"/>
            </a:br>
            <a:r>
              <a:rPr lang="en-GB" dirty="0" smtClean="0"/>
              <a:t>shipped orders</a:t>
            </a:r>
            <a:endParaRPr lang="en-GB" dirty="0"/>
          </a:p>
        </p:txBody>
      </p:sp>
      <p:cxnSp>
        <p:nvCxnSpPr>
          <p:cNvPr id="12" name="Straight Arrow Connector 11"/>
          <p:cNvCxnSpPr>
            <a:stCxn id="9" idx="0"/>
            <a:endCxn id="8" idx="2"/>
          </p:cNvCxnSpPr>
          <p:nvPr/>
        </p:nvCxnSpPr>
        <p:spPr>
          <a:xfrm flipV="1">
            <a:off x="1342492" y="4509120"/>
            <a:ext cx="8384" cy="360040"/>
          </a:xfrm>
          <a:prstGeom prst="straightConnector1">
            <a:avLst/>
          </a:prstGeom>
          <a:ln w="28575">
            <a:prstDash val="dash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" name="Straight Arrow Connector 12"/>
          <p:cNvCxnSpPr>
            <a:stCxn id="8" idx="0"/>
            <a:endCxn id="5" idx="2"/>
          </p:cNvCxnSpPr>
          <p:nvPr/>
        </p:nvCxnSpPr>
        <p:spPr>
          <a:xfrm flipV="1">
            <a:off x="1350876" y="3284984"/>
            <a:ext cx="1143744" cy="432048"/>
          </a:xfrm>
          <a:prstGeom prst="straightConnector1">
            <a:avLst/>
          </a:prstGeom>
          <a:ln w="28575">
            <a:prstDash val="dash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6" name="Straight Arrow Connector 15"/>
          <p:cNvCxnSpPr>
            <a:stCxn id="8" idx="0"/>
            <a:endCxn id="6" idx="2"/>
          </p:cNvCxnSpPr>
          <p:nvPr/>
        </p:nvCxnSpPr>
        <p:spPr>
          <a:xfrm flipH="1" flipV="1">
            <a:off x="1287252" y="2276872"/>
            <a:ext cx="63624" cy="1440160"/>
          </a:xfrm>
          <a:prstGeom prst="straightConnector1">
            <a:avLst/>
          </a:prstGeom>
          <a:ln w="28575">
            <a:prstDash val="dash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9" name="Straight Arrow Connector 18"/>
          <p:cNvCxnSpPr>
            <a:stCxn id="5" idx="0"/>
            <a:endCxn id="7" idx="2"/>
          </p:cNvCxnSpPr>
          <p:nvPr/>
        </p:nvCxnSpPr>
        <p:spPr>
          <a:xfrm flipV="1">
            <a:off x="2494620" y="1052736"/>
            <a:ext cx="216024" cy="1440160"/>
          </a:xfrm>
          <a:prstGeom prst="straightConnector1">
            <a:avLst/>
          </a:prstGeom>
          <a:ln w="28575">
            <a:prstDash val="dash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2" name="Straight Arrow Connector 21"/>
          <p:cNvCxnSpPr>
            <a:stCxn id="4" idx="0"/>
            <a:endCxn id="7" idx="2"/>
          </p:cNvCxnSpPr>
          <p:nvPr/>
        </p:nvCxnSpPr>
        <p:spPr>
          <a:xfrm flipH="1" flipV="1">
            <a:off x="2710644" y="1052736"/>
            <a:ext cx="1656184" cy="1440160"/>
          </a:xfrm>
          <a:prstGeom prst="straightConnector1">
            <a:avLst/>
          </a:prstGeom>
          <a:ln w="28575">
            <a:prstDash val="dash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5" name="Straight Arrow Connector 24"/>
          <p:cNvCxnSpPr>
            <a:stCxn id="6" idx="0"/>
            <a:endCxn id="7" idx="2"/>
          </p:cNvCxnSpPr>
          <p:nvPr/>
        </p:nvCxnSpPr>
        <p:spPr>
          <a:xfrm flipV="1">
            <a:off x="1287252" y="1052736"/>
            <a:ext cx="1423392" cy="432048"/>
          </a:xfrm>
          <a:prstGeom prst="straightConnector1">
            <a:avLst/>
          </a:prstGeom>
          <a:ln w="28575">
            <a:prstDash val="dash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8" name="Rounded Rectangle 27"/>
          <p:cNvSpPr/>
          <p:nvPr/>
        </p:nvSpPr>
        <p:spPr>
          <a:xfrm>
            <a:off x="2771800" y="3717032"/>
            <a:ext cx="1783432" cy="792088"/>
          </a:xfrm>
          <a:prstGeom prst="roundRect">
            <a:avLst/>
          </a:prstGeom>
        </p:spPr>
        <p:style>
          <a:lnRef idx="2">
            <a:schemeClr val="accent6">
              <a:shade val="50000"/>
            </a:schemeClr>
          </a:lnRef>
          <a:fillRef idx="1">
            <a:schemeClr val="accent6"/>
          </a:fillRef>
          <a:effectRef idx="0">
            <a:schemeClr val="accent6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dirty="0" smtClean="0"/>
              <a:t>Multiple</a:t>
            </a:r>
            <a:br>
              <a:rPr lang="en-GB" dirty="0" smtClean="0"/>
            </a:br>
            <a:r>
              <a:rPr lang="en-GB" dirty="0" smtClean="0"/>
              <a:t>customers</a:t>
            </a:r>
            <a:endParaRPr lang="en-GB" dirty="0"/>
          </a:p>
        </p:txBody>
      </p:sp>
      <p:cxnSp>
        <p:nvCxnSpPr>
          <p:cNvPr id="29" name="Straight Arrow Connector 28"/>
          <p:cNvCxnSpPr>
            <a:stCxn id="28" idx="0"/>
            <a:endCxn id="5" idx="2"/>
          </p:cNvCxnSpPr>
          <p:nvPr/>
        </p:nvCxnSpPr>
        <p:spPr>
          <a:xfrm flipH="1" flipV="1">
            <a:off x="2494620" y="3284984"/>
            <a:ext cx="1168896" cy="432048"/>
          </a:xfrm>
          <a:prstGeom prst="straightConnector1">
            <a:avLst/>
          </a:prstGeom>
          <a:ln w="28575">
            <a:prstDash val="dash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2" name="Straight Arrow Connector 31"/>
          <p:cNvCxnSpPr>
            <a:stCxn id="28" idx="0"/>
            <a:endCxn id="4" idx="2"/>
          </p:cNvCxnSpPr>
          <p:nvPr/>
        </p:nvCxnSpPr>
        <p:spPr>
          <a:xfrm flipV="1">
            <a:off x="3663516" y="3284984"/>
            <a:ext cx="703312" cy="432048"/>
          </a:xfrm>
          <a:prstGeom prst="straightConnector1">
            <a:avLst/>
          </a:prstGeom>
          <a:ln w="28575">
            <a:prstDash val="dash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3125986667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Rounded Rectangle 4"/>
          <p:cNvSpPr/>
          <p:nvPr/>
        </p:nvSpPr>
        <p:spPr>
          <a:xfrm>
            <a:off x="3203848" y="282837"/>
            <a:ext cx="1783432" cy="792088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dirty="0" smtClean="0"/>
              <a:t>Customer</a:t>
            </a:r>
            <a:endParaRPr lang="en-GB" dirty="0"/>
          </a:p>
        </p:txBody>
      </p:sp>
      <p:sp>
        <p:nvSpPr>
          <p:cNvPr id="6" name="Rounded Rectangle 5"/>
          <p:cNvSpPr/>
          <p:nvPr/>
        </p:nvSpPr>
        <p:spPr>
          <a:xfrm>
            <a:off x="1348408" y="282837"/>
            <a:ext cx="1783432" cy="792088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dirty="0" smtClean="0"/>
              <a:t>Reference data (Products </a:t>
            </a:r>
            <a:r>
              <a:rPr lang="en-GB" dirty="0" err="1" smtClean="0"/>
              <a:t>etc</a:t>
            </a:r>
            <a:r>
              <a:rPr lang="en-GB" dirty="0" smtClean="0"/>
              <a:t>) </a:t>
            </a:r>
            <a:endParaRPr lang="en-GB" dirty="0"/>
          </a:p>
        </p:txBody>
      </p:sp>
      <p:sp>
        <p:nvSpPr>
          <p:cNvPr id="7" name="Rounded Rectangle 6"/>
          <p:cNvSpPr/>
          <p:nvPr/>
        </p:nvSpPr>
        <p:spPr>
          <a:xfrm>
            <a:off x="118981" y="1941756"/>
            <a:ext cx="1783432" cy="792088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dirty="0" smtClean="0"/>
              <a:t>Teardown</a:t>
            </a:r>
            <a:br>
              <a:rPr lang="en-GB" dirty="0" smtClean="0"/>
            </a:br>
            <a:r>
              <a:rPr lang="en-GB" dirty="0" smtClean="0"/>
              <a:t>all data</a:t>
            </a:r>
            <a:endParaRPr lang="en-GB" dirty="0"/>
          </a:p>
        </p:txBody>
      </p:sp>
      <p:sp>
        <p:nvSpPr>
          <p:cNvPr id="8" name="Rounded Rectangle 7"/>
          <p:cNvSpPr/>
          <p:nvPr/>
        </p:nvSpPr>
        <p:spPr>
          <a:xfrm>
            <a:off x="5139629" y="261861"/>
            <a:ext cx="1783432" cy="792088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dirty="0" smtClean="0"/>
              <a:t>place orders</a:t>
            </a:r>
            <a:endParaRPr lang="en-GB" dirty="0"/>
          </a:p>
        </p:txBody>
      </p:sp>
      <p:sp>
        <p:nvSpPr>
          <p:cNvPr id="9" name="Rounded Rectangle 8"/>
          <p:cNvSpPr/>
          <p:nvPr/>
        </p:nvSpPr>
        <p:spPr>
          <a:xfrm>
            <a:off x="3796680" y="3273904"/>
            <a:ext cx="1783432" cy="792088"/>
          </a:xfrm>
          <a:prstGeom prst="roundRect">
            <a:avLst/>
          </a:prstGeom>
        </p:spPr>
        <p:style>
          <a:lnRef idx="2">
            <a:schemeClr val="accent6">
              <a:shade val="50000"/>
            </a:schemeClr>
          </a:lnRef>
          <a:fillRef idx="1">
            <a:schemeClr val="accent6"/>
          </a:fillRef>
          <a:effectRef idx="0">
            <a:schemeClr val="accent6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dirty="0" smtClean="0"/>
              <a:t>Customer A</a:t>
            </a:r>
          </a:p>
          <a:p>
            <a:pPr algn="ctr"/>
            <a:r>
              <a:rPr lang="en-GB" dirty="0" smtClean="0"/>
              <a:t>with</a:t>
            </a:r>
            <a:br>
              <a:rPr lang="en-GB" dirty="0" smtClean="0"/>
            </a:br>
            <a:r>
              <a:rPr lang="en-GB" dirty="0" smtClean="0"/>
              <a:t>shipped orders</a:t>
            </a:r>
            <a:endParaRPr lang="en-GB" dirty="0"/>
          </a:p>
        </p:txBody>
      </p:sp>
      <p:cxnSp>
        <p:nvCxnSpPr>
          <p:cNvPr id="12" name="Straight Arrow Connector 11"/>
          <p:cNvCxnSpPr>
            <a:stCxn id="9" idx="0"/>
            <a:endCxn id="8" idx="2"/>
          </p:cNvCxnSpPr>
          <p:nvPr/>
        </p:nvCxnSpPr>
        <p:spPr>
          <a:xfrm flipV="1">
            <a:off x="4688396" y="1053949"/>
            <a:ext cx="1342949" cy="2219955"/>
          </a:xfrm>
          <a:prstGeom prst="straightConnector1">
            <a:avLst/>
          </a:prstGeom>
          <a:ln w="28575">
            <a:prstDash val="dash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6" name="Straight Arrow Connector 15"/>
          <p:cNvCxnSpPr>
            <a:stCxn id="9" idx="0"/>
            <a:endCxn id="6" idx="2"/>
          </p:cNvCxnSpPr>
          <p:nvPr/>
        </p:nvCxnSpPr>
        <p:spPr>
          <a:xfrm flipH="1" flipV="1">
            <a:off x="2240124" y="1074925"/>
            <a:ext cx="2448272" cy="2198979"/>
          </a:xfrm>
          <a:prstGeom prst="straightConnector1">
            <a:avLst/>
          </a:prstGeom>
          <a:ln w="28575">
            <a:prstDash val="dash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9" name="Straight Arrow Connector 18"/>
          <p:cNvCxnSpPr>
            <a:stCxn id="9" idx="0"/>
            <a:endCxn id="7" idx="3"/>
          </p:cNvCxnSpPr>
          <p:nvPr/>
        </p:nvCxnSpPr>
        <p:spPr>
          <a:xfrm flipH="1" flipV="1">
            <a:off x="1902413" y="2337800"/>
            <a:ext cx="2785983" cy="936104"/>
          </a:xfrm>
          <a:prstGeom prst="straightConnector1">
            <a:avLst/>
          </a:prstGeom>
          <a:ln w="28575">
            <a:prstDash val="dash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5" name="Straight Arrow Connector 24"/>
          <p:cNvCxnSpPr>
            <a:stCxn id="9" idx="0"/>
            <a:endCxn id="5" idx="2"/>
          </p:cNvCxnSpPr>
          <p:nvPr/>
        </p:nvCxnSpPr>
        <p:spPr>
          <a:xfrm flipH="1" flipV="1">
            <a:off x="4095564" y="1074925"/>
            <a:ext cx="592832" cy="2198979"/>
          </a:xfrm>
          <a:prstGeom prst="straightConnector1">
            <a:avLst/>
          </a:prstGeom>
          <a:ln w="28575">
            <a:prstDash val="dash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5" name="Rounded Rectangle 44"/>
          <p:cNvSpPr/>
          <p:nvPr/>
        </p:nvSpPr>
        <p:spPr>
          <a:xfrm>
            <a:off x="7020272" y="260648"/>
            <a:ext cx="1783432" cy="792088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dirty="0" smtClean="0"/>
              <a:t>Ship orders</a:t>
            </a:r>
            <a:endParaRPr lang="en-GB" dirty="0"/>
          </a:p>
        </p:txBody>
      </p:sp>
      <p:cxnSp>
        <p:nvCxnSpPr>
          <p:cNvPr id="53" name="Straight Arrow Connector 52"/>
          <p:cNvCxnSpPr>
            <a:stCxn id="9" idx="0"/>
            <a:endCxn id="45" idx="2"/>
          </p:cNvCxnSpPr>
          <p:nvPr/>
        </p:nvCxnSpPr>
        <p:spPr>
          <a:xfrm flipV="1">
            <a:off x="4688396" y="1052736"/>
            <a:ext cx="3223592" cy="2221168"/>
          </a:xfrm>
          <a:prstGeom prst="straightConnector1">
            <a:avLst/>
          </a:prstGeom>
          <a:ln w="28575">
            <a:prstDash val="dash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9" name="TextBox 58"/>
          <p:cNvSpPr txBox="1"/>
          <p:nvPr/>
        </p:nvSpPr>
        <p:spPr>
          <a:xfrm>
            <a:off x="4139952" y="1124744"/>
            <a:ext cx="964175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smtClean="0"/>
              <a:t>ref </a:t>
            </a:r>
            <a:r>
              <a:rPr lang="en-GB" dirty="0" smtClean="0"/>
              <a:t>= “A”</a:t>
            </a:r>
            <a:endParaRPr lang="en-GB" dirty="0"/>
          </a:p>
        </p:txBody>
      </p:sp>
      <p:sp>
        <p:nvSpPr>
          <p:cNvPr id="60" name="TextBox 59"/>
          <p:cNvSpPr txBox="1"/>
          <p:nvPr/>
        </p:nvSpPr>
        <p:spPr>
          <a:xfrm>
            <a:off x="5925355" y="1124744"/>
            <a:ext cx="950901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dirty="0" err="1" smtClean="0"/>
              <a:t>num</a:t>
            </a:r>
            <a:r>
              <a:rPr lang="en-GB" dirty="0" smtClean="0"/>
              <a:t> = 3</a:t>
            </a:r>
            <a:endParaRPr lang="en-GB" dirty="0"/>
          </a:p>
        </p:txBody>
      </p:sp>
      <p:sp>
        <p:nvSpPr>
          <p:cNvPr id="61" name="TextBox 60"/>
          <p:cNvSpPr txBox="1"/>
          <p:nvPr/>
        </p:nvSpPr>
        <p:spPr>
          <a:xfrm>
            <a:off x="7725555" y="1124744"/>
            <a:ext cx="950901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dirty="0" err="1" smtClean="0"/>
              <a:t>num</a:t>
            </a:r>
            <a:r>
              <a:rPr lang="en-GB" dirty="0" smtClean="0"/>
              <a:t> = 2</a:t>
            </a:r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3058208891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Rounded Rectangle 4"/>
          <p:cNvSpPr/>
          <p:nvPr/>
        </p:nvSpPr>
        <p:spPr>
          <a:xfrm>
            <a:off x="3203848" y="221909"/>
            <a:ext cx="1783432" cy="792088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dirty="0" smtClean="0"/>
              <a:t>Customer</a:t>
            </a:r>
            <a:endParaRPr lang="en-GB" dirty="0"/>
          </a:p>
        </p:txBody>
      </p:sp>
      <p:sp>
        <p:nvSpPr>
          <p:cNvPr id="6" name="Rounded Rectangle 5"/>
          <p:cNvSpPr/>
          <p:nvPr/>
        </p:nvSpPr>
        <p:spPr>
          <a:xfrm>
            <a:off x="1348408" y="221909"/>
            <a:ext cx="1783432" cy="792088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dirty="0" smtClean="0"/>
              <a:t>Reference data (Products </a:t>
            </a:r>
            <a:r>
              <a:rPr lang="en-GB" dirty="0" err="1" smtClean="0"/>
              <a:t>etc</a:t>
            </a:r>
            <a:r>
              <a:rPr lang="en-GB" dirty="0" smtClean="0"/>
              <a:t>) </a:t>
            </a:r>
            <a:endParaRPr lang="en-GB" dirty="0"/>
          </a:p>
        </p:txBody>
      </p:sp>
      <p:sp>
        <p:nvSpPr>
          <p:cNvPr id="7" name="Rounded Rectangle 6"/>
          <p:cNvSpPr/>
          <p:nvPr/>
        </p:nvSpPr>
        <p:spPr>
          <a:xfrm>
            <a:off x="118981" y="1880828"/>
            <a:ext cx="1783432" cy="792088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dirty="0" smtClean="0"/>
              <a:t>Teardown</a:t>
            </a:r>
            <a:br>
              <a:rPr lang="en-GB" dirty="0" smtClean="0"/>
            </a:br>
            <a:r>
              <a:rPr lang="en-GB" dirty="0" smtClean="0"/>
              <a:t>all data</a:t>
            </a:r>
            <a:endParaRPr lang="en-GB" dirty="0"/>
          </a:p>
        </p:txBody>
      </p:sp>
      <p:sp>
        <p:nvSpPr>
          <p:cNvPr id="9" name="Rounded Rectangle 8"/>
          <p:cNvSpPr/>
          <p:nvPr/>
        </p:nvSpPr>
        <p:spPr>
          <a:xfrm>
            <a:off x="3796680" y="3212976"/>
            <a:ext cx="1783432" cy="792088"/>
          </a:xfrm>
          <a:prstGeom prst="roundRect">
            <a:avLst/>
          </a:prstGeom>
        </p:spPr>
        <p:style>
          <a:lnRef idx="2">
            <a:schemeClr val="accent6">
              <a:shade val="50000"/>
            </a:schemeClr>
          </a:lnRef>
          <a:fillRef idx="1">
            <a:schemeClr val="accent6"/>
          </a:fillRef>
          <a:effectRef idx="0">
            <a:schemeClr val="accent6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dirty="0" smtClean="0"/>
              <a:t>Multiple customers</a:t>
            </a:r>
            <a:endParaRPr lang="en-GB" dirty="0"/>
          </a:p>
        </p:txBody>
      </p:sp>
      <p:cxnSp>
        <p:nvCxnSpPr>
          <p:cNvPr id="16" name="Straight Arrow Connector 15"/>
          <p:cNvCxnSpPr>
            <a:stCxn id="9" idx="0"/>
            <a:endCxn id="6" idx="2"/>
          </p:cNvCxnSpPr>
          <p:nvPr/>
        </p:nvCxnSpPr>
        <p:spPr>
          <a:xfrm flipH="1" flipV="1">
            <a:off x="2240124" y="1013997"/>
            <a:ext cx="2448272" cy="2198979"/>
          </a:xfrm>
          <a:prstGeom prst="straightConnector1">
            <a:avLst/>
          </a:prstGeom>
          <a:ln w="28575">
            <a:prstDash val="dash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9" name="Straight Arrow Connector 18"/>
          <p:cNvCxnSpPr>
            <a:stCxn id="9" idx="0"/>
            <a:endCxn id="7" idx="3"/>
          </p:cNvCxnSpPr>
          <p:nvPr/>
        </p:nvCxnSpPr>
        <p:spPr>
          <a:xfrm flipH="1" flipV="1">
            <a:off x="1902413" y="2276872"/>
            <a:ext cx="2785983" cy="936104"/>
          </a:xfrm>
          <a:prstGeom prst="straightConnector1">
            <a:avLst/>
          </a:prstGeom>
          <a:ln w="28575">
            <a:prstDash val="dash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5" name="Straight Arrow Connector 24"/>
          <p:cNvCxnSpPr>
            <a:stCxn id="9" idx="0"/>
            <a:endCxn id="5" idx="2"/>
          </p:cNvCxnSpPr>
          <p:nvPr/>
        </p:nvCxnSpPr>
        <p:spPr>
          <a:xfrm flipH="1" flipV="1">
            <a:off x="4095564" y="1013997"/>
            <a:ext cx="592832" cy="2198979"/>
          </a:xfrm>
          <a:prstGeom prst="straightConnector1">
            <a:avLst/>
          </a:prstGeom>
          <a:ln w="28575">
            <a:prstDash val="dash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7" name="TextBox 16"/>
          <p:cNvSpPr txBox="1"/>
          <p:nvPr/>
        </p:nvSpPr>
        <p:spPr>
          <a:xfrm>
            <a:off x="4213456" y="1043444"/>
            <a:ext cx="1597681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dirty="0" smtClean="0"/>
              <a:t>refs = [“A”, “B”]</a:t>
            </a:r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4292050943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13</TotalTime>
  <Words>62</Words>
  <Application>Microsoft Office PowerPoint</Application>
  <PresentationFormat>On-screen Show (4:3)</PresentationFormat>
  <Paragraphs>23</Paragraphs>
  <Slides>3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3</vt:i4>
      </vt:variant>
    </vt:vector>
  </HeadingPairs>
  <TitlesOfParts>
    <vt:vector size="4" baseType="lpstr">
      <vt:lpstr>Office Theme</vt:lpstr>
      <vt:lpstr>PowerPoint Presentation</vt:lpstr>
      <vt:lpstr>PowerPoint Presentation</vt:lpstr>
      <vt:lpstr>PowerPoint Presentation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Dan Haywood</dc:creator>
  <cp:lastModifiedBy>Dan Haywood</cp:lastModifiedBy>
  <cp:revision>2</cp:revision>
  <dcterms:created xsi:type="dcterms:W3CDTF">2015-05-17T13:39:57Z</dcterms:created>
  <dcterms:modified xsi:type="dcterms:W3CDTF">2015-05-17T13:53:49Z</dcterms:modified>
</cp:coreProperties>
</file>

<file path=docProps/thumbnail.jpeg>
</file>